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itchFamily="2" charset="77"/>
      <p:regular r:id="rId8"/>
      <p:bold r:id="rId9"/>
    </p:embeddedFont>
    <p:embeddedFont>
      <p:font typeface="Roboto Mono" pitchFamily="49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6"/>
    <p:restoredTop sz="94599"/>
  </p:normalViewPr>
  <p:slideViewPr>
    <p:cSldViewPr snapToGrid="0">
      <p:cViewPr varScale="1">
        <p:scale>
          <a:sx n="72" d="100"/>
          <a:sy n="72" d="100"/>
        </p:scale>
        <p:origin x="3664" y="20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goodbuddies-inc.blogspot.com/2012/03/cupboard-person-of-wee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 April 18-22, 2022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2222512177"/>
              </p:ext>
            </p:extLst>
          </p:nvPr>
        </p:nvGraphicFramePr>
        <p:xfrm>
          <a:off x="266700" y="1353538"/>
          <a:ext cx="3458675" cy="184108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4-18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4-21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>
                          <a:latin typeface="Comfortaa"/>
                        </a:rPr>
                        <a:t>N</a:t>
                      </a:r>
                      <a:r>
                        <a:rPr lang="en" sz="1100" dirty="0">
                          <a:latin typeface="Comfortaa"/>
                        </a:rPr>
                        <a:t>o school Easter break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dirty="0">
                          <a:latin typeface="Comfortaa"/>
                        </a:rPr>
                        <a:t>Progress Reports &amp; Cap and Gown Pictures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2337698580"/>
              </p:ext>
            </p:extLst>
          </p:nvPr>
        </p:nvGraphicFramePr>
        <p:xfrm>
          <a:off x="255031" y="3401393"/>
          <a:ext cx="3458675" cy="23567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32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50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Module 8.2 listening test</a:t>
                      </a:r>
                    </a:p>
                    <a:p>
                      <a:pPr marL="171450" indent="-171450">
                        <a:buFont typeface="Wingdings" pitchFamily="2" charset="2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Oral Reading Fluency test</a:t>
                      </a:r>
                    </a:p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Spelling test: box, fox, got, log, lot, mom, not, pot, top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01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" sz="1100" u="none" strike="noStrike" cap="none" dirty="0">
                          <a:latin typeface="Comfortaa"/>
                        </a:rPr>
                        <a:t>Lesson 26 and 27 test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2751213658"/>
              </p:ext>
            </p:extLst>
          </p:nvPr>
        </p:nvGraphicFramePr>
        <p:xfrm>
          <a:off x="3750507" y="3058609"/>
          <a:ext cx="3676650" cy="303896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942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</a:rPr>
                        <a:t>SCHOOL NEWS</a:t>
                      </a:r>
                      <a:endParaRPr lang="en"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187">
                <a:tc rowSpan="4" gridSpan="3">
                  <a:txBody>
                    <a:bodyPr/>
                    <a:lstStyle/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r>
                        <a:rPr lang="en" sz="1200" b="0" i="0" u="none" strike="noStrike" noProof="0" dirty="0"/>
                        <a:t>O</a:t>
                      </a:r>
                      <a:r>
                        <a:rPr lang="en-US" sz="1200" b="0" i="0" u="none" strike="noStrike" noProof="0" dirty="0"/>
                        <a:t>u</a:t>
                      </a:r>
                      <a:r>
                        <a:rPr lang="en" sz="1200" b="0" i="0" u="none" strike="noStrike" noProof="0" dirty="0"/>
                        <a:t>r new Phonics program starts promptly at 7:45 a.m. everyday, so be sure your child is here before 7:30 a.m. We don’t want them to miss a minute of learning!</a:t>
                      </a:r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2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2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2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200" b="0" i="0" u="none" strike="noStrike" noProof="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187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187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471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3649569209"/>
              </p:ext>
            </p:extLst>
          </p:nvPr>
        </p:nvGraphicFramePr>
        <p:xfrm>
          <a:off x="267176" y="5999627"/>
          <a:ext cx="3458675" cy="190093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92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254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Measurement / shapes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1-20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Teen numbers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Counting to 100 by tens and ones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Adding/subtracting to 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1919563" y="356631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  <p:pic>
        <p:nvPicPr>
          <p:cNvPr id="25" name="Picture 2" descr="cute spring clipart - Clip Art Library">
            <a:extLst>
              <a:ext uri="{FF2B5EF4-FFF2-40B4-BE49-F238E27FC236}">
                <a16:creationId xmlns:a16="http://schemas.microsoft.com/office/drawing/2014/main" id="{F90ACB04-4B25-414E-918C-A30EC5375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053" y="4530359"/>
            <a:ext cx="1213484" cy="1469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8  Week 2: From Plant to Plate!   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1065258623"/>
              </p:ext>
            </p:extLst>
          </p:nvPr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Introduce: digraphs  &amp; short and long vowels &amp; blends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376430881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How do plants become food?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2312583379"/>
              </p:ext>
            </p:extLst>
          </p:nvPr>
        </p:nvGraphicFramePr>
        <p:xfrm>
          <a:off x="224238" y="3704048"/>
          <a:ext cx="2240200" cy="31698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16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01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Home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Like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Many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Right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138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26777494"/>
              </p:ext>
            </p:extLst>
          </p:nvPr>
        </p:nvGraphicFramePr>
        <p:xfrm>
          <a:off x="2564074" y="4552299"/>
          <a:ext cx="4943425" cy="224793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garden, harvest, plant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 burrow, soil, vine</a:t>
                      </a: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Up in the Garden and Down in the Dirt and Earthworms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 err="1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3220296651"/>
              </p:ext>
            </p:extLst>
          </p:nvPr>
        </p:nvGraphicFramePr>
        <p:xfrm>
          <a:off x="2564074" y="6909812"/>
          <a:ext cx="4956226" cy="25725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6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5714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box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fox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got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log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lot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mom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not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pot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top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 dirty="0"/>
              <a:t> Problem </a:t>
            </a:r>
            <a:r>
              <a:rPr lang="en" dirty="0" err="1"/>
              <a:t>Soving</a:t>
            </a:r>
            <a:r>
              <a:rPr lang="en" dirty="0"/>
              <a:t> </a:t>
            </a:r>
            <a:endParaRPr lang="en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12817</TotalTime>
  <Words>368</Words>
  <Application>Microsoft Macintosh PowerPoint</Application>
  <PresentationFormat>Custom</PresentationFormat>
  <Paragraphs>91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Oswald</vt:lpstr>
      <vt:lpstr>Comfortaa</vt:lpstr>
      <vt:lpstr>Roboto Mono</vt:lpstr>
      <vt:lpstr>Arial</vt:lpstr>
      <vt:lpstr>Wingdings</vt:lpstr>
      <vt:lpstr>Impact</vt:lpstr>
      <vt:lpstr>Simple Light</vt:lpstr>
      <vt:lpstr>We are SUPERheroes! Students Using their Powers to Engage in Reading!</vt:lpstr>
      <vt:lpstr>Module 8  Week 2: From Plant to Plate!  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Childress, Brittany</cp:lastModifiedBy>
  <cp:revision>880</cp:revision>
  <cp:lastPrinted>2022-04-06T15:28:22Z</cp:lastPrinted>
  <dcterms:modified xsi:type="dcterms:W3CDTF">2022-04-06T15:28:39Z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